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4565650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612187-861B-4A38-B486-FEE640D30C0B}" v="242" dt="2024-06-13T07:37:30.461"/>
    <p1510:client id="{228AED09-05D1-47B4-B478-E027B68BD839}" v="16" dt="2024-06-13T04:33:34.193"/>
    <p1510:client id="{81254C33-B749-5788-BACB-3125FC4B5E42}" v="7" dt="2024-06-13T06:40:48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7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285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eleine Luginbühl" userId="d2db9359-af71-4ad0-8d86-be457c068f00" providerId="ADAL" clId="{228AED09-05D1-47B4-B478-E027B68BD839}"/>
    <pc:docChg chg="undo custSel modSld">
      <pc:chgData name="Madeleine Luginbühl" userId="d2db9359-af71-4ad0-8d86-be457c068f00" providerId="ADAL" clId="{228AED09-05D1-47B4-B478-E027B68BD839}" dt="2024-06-13T04:35:00.253" v="299" actId="207"/>
      <pc:docMkLst>
        <pc:docMk/>
      </pc:docMkLst>
      <pc:sldChg chg="addSp modSp mod">
        <pc:chgData name="Madeleine Luginbühl" userId="d2db9359-af71-4ad0-8d86-be457c068f00" providerId="ADAL" clId="{228AED09-05D1-47B4-B478-E027B68BD839}" dt="2024-06-13T04:35:00.253" v="299" actId="207"/>
        <pc:sldMkLst>
          <pc:docMk/>
          <pc:sldMk cId="2869077782" sldId="256"/>
        </pc:sldMkLst>
        <pc:spChg chg="mod">
          <ac:chgData name="Madeleine Luginbühl" userId="d2db9359-af71-4ad0-8d86-be457c068f00" providerId="ADAL" clId="{228AED09-05D1-47B4-B478-E027B68BD839}" dt="2024-06-13T04:35:00.253" v="299" actId="207"/>
          <ac:spMkLst>
            <pc:docMk/>
            <pc:sldMk cId="2869077782" sldId="256"/>
            <ac:spMk id="2" creationId="{C7828320-7594-CE81-E779-4D1AF102D442}"/>
          </ac:spMkLst>
        </pc:spChg>
        <pc:spChg chg="mod">
          <ac:chgData name="Madeleine Luginbühl" userId="d2db9359-af71-4ad0-8d86-be457c068f00" providerId="ADAL" clId="{228AED09-05D1-47B4-B478-E027B68BD839}" dt="2024-06-13T04:32:50.273" v="294" actId="20577"/>
          <ac:spMkLst>
            <pc:docMk/>
            <pc:sldMk cId="2869077782" sldId="256"/>
            <ac:spMk id="3" creationId="{6E4F86C7-2939-5000-14DA-46C922C8FC46}"/>
          </ac:spMkLst>
        </pc:spChg>
        <pc:picChg chg="add mod modCrop">
          <ac:chgData name="Madeleine Luginbühl" userId="d2db9359-af71-4ad0-8d86-be457c068f00" providerId="ADAL" clId="{228AED09-05D1-47B4-B478-E027B68BD839}" dt="2024-06-13T04:15:27.276" v="212" actId="732"/>
          <ac:picMkLst>
            <pc:docMk/>
            <pc:sldMk cId="2869077782" sldId="256"/>
            <ac:picMk id="9" creationId="{6B641F26-FB6F-A334-71B7-A26873853921}"/>
          </ac:picMkLst>
        </pc:picChg>
        <pc:picChg chg="mod">
          <ac:chgData name="Madeleine Luginbühl" userId="d2db9359-af71-4ad0-8d86-be457c068f00" providerId="ADAL" clId="{228AED09-05D1-47B4-B478-E027B68BD839}" dt="2024-06-13T04:22:14.480" v="283" actId="1076"/>
          <ac:picMkLst>
            <pc:docMk/>
            <pc:sldMk cId="2869077782" sldId="256"/>
            <ac:picMk id="1026" creationId="{91E58CAB-6A38-031D-AC64-FC340B56C01F}"/>
          </ac:picMkLst>
        </pc:picChg>
        <pc:picChg chg="mod">
          <ac:chgData name="Madeleine Luginbühl" userId="d2db9359-af71-4ad0-8d86-be457c068f00" providerId="ADAL" clId="{228AED09-05D1-47B4-B478-E027B68BD839}" dt="2024-06-13T04:21:35.565" v="278" actId="1076"/>
          <ac:picMkLst>
            <pc:docMk/>
            <pc:sldMk cId="2869077782" sldId="256"/>
            <ac:picMk id="1028" creationId="{1DA1AC48-08E4-DB2B-AACF-6835B27FE1E0}"/>
          </ac:picMkLst>
        </pc:picChg>
        <pc:picChg chg="mod">
          <ac:chgData name="Madeleine Luginbühl" userId="d2db9359-af71-4ad0-8d86-be457c068f00" providerId="ADAL" clId="{228AED09-05D1-47B4-B478-E027B68BD839}" dt="2024-06-13T04:33:34.193" v="295" actId="1076"/>
          <ac:picMkLst>
            <pc:docMk/>
            <pc:sldMk cId="2869077782" sldId="256"/>
            <ac:picMk id="1030" creationId="{64776825-433B-21CF-6E50-806DB49E6270}"/>
          </ac:picMkLst>
        </pc:picChg>
      </pc:sldChg>
    </pc:docChg>
  </pc:docChgLst>
  <pc:docChgLst>
    <pc:chgData name="Madeleine Luginbühl" userId="d2db9359-af71-4ad0-8d86-be457c068f00" providerId="ADAL" clId="{0E612187-861B-4A38-B486-FEE640D30C0B}"/>
    <pc:docChg chg="custSel modSld modNotesMaster">
      <pc:chgData name="Madeleine Luginbühl" userId="d2db9359-af71-4ad0-8d86-be457c068f00" providerId="ADAL" clId="{0E612187-861B-4A38-B486-FEE640D30C0B}" dt="2024-06-13T07:37:24.303" v="265" actId="313"/>
      <pc:docMkLst>
        <pc:docMk/>
      </pc:docMkLst>
      <pc:sldChg chg="addSp delSp modSp mod">
        <pc:chgData name="Madeleine Luginbühl" userId="d2db9359-af71-4ad0-8d86-be457c068f00" providerId="ADAL" clId="{0E612187-861B-4A38-B486-FEE640D30C0B}" dt="2024-06-13T07:37:24.303" v="265" actId="313"/>
        <pc:sldMkLst>
          <pc:docMk/>
          <pc:sldMk cId="2869077782" sldId="256"/>
        </pc:sldMkLst>
        <pc:spChg chg="mod">
          <ac:chgData name="Madeleine Luginbühl" userId="d2db9359-af71-4ad0-8d86-be457c068f00" providerId="ADAL" clId="{0E612187-861B-4A38-B486-FEE640D30C0B}" dt="2024-06-13T06:51:21.515" v="233" actId="1076"/>
          <ac:spMkLst>
            <pc:docMk/>
            <pc:sldMk cId="2869077782" sldId="256"/>
            <ac:spMk id="2" creationId="{C7828320-7594-CE81-E779-4D1AF102D442}"/>
          </ac:spMkLst>
        </pc:spChg>
        <pc:spChg chg="mod">
          <ac:chgData name="Madeleine Luginbühl" userId="d2db9359-af71-4ad0-8d86-be457c068f00" providerId="ADAL" clId="{0E612187-861B-4A38-B486-FEE640D30C0B}" dt="2024-06-13T07:37:24.303" v="265" actId="313"/>
          <ac:spMkLst>
            <pc:docMk/>
            <pc:sldMk cId="2869077782" sldId="256"/>
            <ac:spMk id="3" creationId="{6E4F86C7-2939-5000-14DA-46C922C8FC46}"/>
          </ac:spMkLst>
        </pc:spChg>
        <pc:spChg chg="mod">
          <ac:chgData name="Madeleine Luginbühl" userId="d2db9359-af71-4ad0-8d86-be457c068f00" providerId="ADAL" clId="{0E612187-861B-4A38-B486-FEE640D30C0B}" dt="2024-06-13T06:35:48.696" v="2" actId="14100"/>
          <ac:spMkLst>
            <pc:docMk/>
            <pc:sldMk cId="2869077782" sldId="256"/>
            <ac:spMk id="4" creationId="{9633E092-5A31-1A5E-470E-B0E971E8C858}"/>
          </ac:spMkLst>
        </pc:spChg>
        <pc:picChg chg="del">
          <ac:chgData name="Madeleine Luginbühl" userId="d2db9359-af71-4ad0-8d86-be457c068f00" providerId="ADAL" clId="{0E612187-861B-4A38-B486-FEE640D30C0B}" dt="2024-06-13T06:46:44.630" v="212" actId="478"/>
          <ac:picMkLst>
            <pc:docMk/>
            <pc:sldMk cId="2869077782" sldId="256"/>
            <ac:picMk id="5" creationId="{9126E9B1-E27B-08BE-1C1E-EF016A8F7729}"/>
          </ac:picMkLst>
        </pc:picChg>
        <pc:picChg chg="add del mod">
          <ac:chgData name="Madeleine Luginbühl" userId="d2db9359-af71-4ad0-8d86-be457c068f00" providerId="ADAL" clId="{0E612187-861B-4A38-B486-FEE640D30C0B}" dt="2024-06-13T06:46:43.710" v="211" actId="478"/>
          <ac:picMkLst>
            <pc:docMk/>
            <pc:sldMk cId="2869077782" sldId="256"/>
            <ac:picMk id="7" creationId="{4BDA9F91-E5F7-7C4A-0C71-BE25A0495586}"/>
          </ac:picMkLst>
        </pc:picChg>
        <pc:picChg chg="mod">
          <ac:chgData name="Madeleine Luginbühl" userId="d2db9359-af71-4ad0-8d86-be457c068f00" providerId="ADAL" clId="{0E612187-861B-4A38-B486-FEE640D30C0B}" dt="2024-06-13T07:21:25.713" v="258" actId="1076"/>
          <ac:picMkLst>
            <pc:docMk/>
            <pc:sldMk cId="2869077782" sldId="256"/>
            <ac:picMk id="9" creationId="{6B641F26-FB6F-A334-71B7-A26873853921}"/>
          </ac:picMkLst>
        </pc:picChg>
        <pc:picChg chg="add mod">
          <ac:chgData name="Madeleine Luginbühl" userId="d2db9359-af71-4ad0-8d86-be457c068f00" providerId="ADAL" clId="{0E612187-861B-4A38-B486-FEE640D30C0B}" dt="2024-06-13T06:47:22.956" v="224" actId="1076"/>
          <ac:picMkLst>
            <pc:docMk/>
            <pc:sldMk cId="2869077782" sldId="256"/>
            <ac:picMk id="10" creationId="{121FEA39-E09B-4C83-623F-0F506A5A39E7}"/>
          </ac:picMkLst>
        </pc:picChg>
        <pc:picChg chg="mod">
          <ac:chgData name="Madeleine Luginbühl" userId="d2db9359-af71-4ad0-8d86-be457c068f00" providerId="ADAL" clId="{0E612187-861B-4A38-B486-FEE640D30C0B}" dt="2024-06-13T07:22:45.052" v="262" actId="1076"/>
          <ac:picMkLst>
            <pc:docMk/>
            <pc:sldMk cId="2869077782" sldId="256"/>
            <ac:picMk id="1026" creationId="{91E58CAB-6A38-031D-AC64-FC340B56C01F}"/>
          </ac:picMkLst>
        </pc:picChg>
        <pc:picChg chg="mod">
          <ac:chgData name="Madeleine Luginbühl" userId="d2db9359-af71-4ad0-8d86-be457c068f00" providerId="ADAL" clId="{0E612187-861B-4A38-B486-FEE640D30C0B}" dt="2024-06-13T06:36:00.224" v="5" actId="1076"/>
          <ac:picMkLst>
            <pc:docMk/>
            <pc:sldMk cId="2869077782" sldId="256"/>
            <ac:picMk id="1028" creationId="{1DA1AC48-08E4-DB2B-AACF-6835B27FE1E0}"/>
          </ac:picMkLst>
        </pc:picChg>
        <pc:picChg chg="mod">
          <ac:chgData name="Madeleine Luginbühl" userId="d2db9359-af71-4ad0-8d86-be457c068f00" providerId="ADAL" clId="{0E612187-861B-4A38-B486-FEE640D30C0B}" dt="2024-06-13T06:39:16.968" v="200" actId="1076"/>
          <ac:picMkLst>
            <pc:docMk/>
            <pc:sldMk cId="2869077782" sldId="256"/>
            <ac:picMk id="1030" creationId="{64776825-433B-21CF-6E50-806DB49E6270}"/>
          </ac:picMkLst>
        </pc:picChg>
      </pc:sldChg>
    </pc:docChg>
  </pc:docChgLst>
  <pc:docChgLst>
    <pc:chgData name="Madeleine Luginbühl" userId="S::madeleine.luginbuehl@kirchewangen.ch::d2db9359-af71-4ad0-8d86-be457c068f00" providerId="AD" clId="Web-{81254C33-B749-5788-BACB-3125FC4B5E42}"/>
    <pc:docChg chg="modSld">
      <pc:chgData name="Madeleine Luginbühl" userId="S::madeleine.luginbuehl@kirchewangen.ch::d2db9359-af71-4ad0-8d86-be457c068f00" providerId="AD" clId="Web-{81254C33-B749-5788-BACB-3125FC4B5E42}" dt="2024-06-13T06:40:48.719" v="5" actId="14100"/>
      <pc:docMkLst>
        <pc:docMk/>
      </pc:docMkLst>
      <pc:sldChg chg="addSp delSp modSp">
        <pc:chgData name="Madeleine Luginbühl" userId="S::madeleine.luginbuehl@kirchewangen.ch::d2db9359-af71-4ad0-8d86-be457c068f00" providerId="AD" clId="Web-{81254C33-B749-5788-BACB-3125FC4B5E42}" dt="2024-06-13T06:40:48.719" v="5" actId="14100"/>
        <pc:sldMkLst>
          <pc:docMk/>
          <pc:sldMk cId="2869077782" sldId="256"/>
        </pc:sldMkLst>
        <pc:picChg chg="add mod">
          <ac:chgData name="Madeleine Luginbühl" userId="S::madeleine.luginbuehl@kirchewangen.ch::d2db9359-af71-4ad0-8d86-be457c068f00" providerId="AD" clId="Web-{81254C33-B749-5788-BACB-3125FC4B5E42}" dt="2024-06-13T06:40:48.719" v="5" actId="14100"/>
          <ac:picMkLst>
            <pc:docMk/>
            <pc:sldMk cId="2869077782" sldId="256"/>
            <ac:picMk id="5" creationId="{9126E9B1-E27B-08BE-1C1E-EF016A8F7729}"/>
          </ac:picMkLst>
        </pc:picChg>
        <pc:picChg chg="del">
          <ac:chgData name="Madeleine Luginbühl" userId="S::madeleine.luginbuehl@kirchewangen.ch::d2db9359-af71-4ad0-8d86-be457c068f00" providerId="AD" clId="Web-{81254C33-B749-5788-BACB-3125FC4B5E42}" dt="2024-06-13T06:40:41.953" v="2"/>
          <ac:picMkLst>
            <pc:docMk/>
            <pc:sldMk cId="2869077782" sldId="256"/>
            <ac:picMk id="1030" creationId="{64776825-433B-21CF-6E50-806DB49E627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1978199" cy="340319"/>
          </a:xfrm>
          <a:prstGeom prst="rect">
            <a:avLst/>
          </a:prstGeom>
        </p:spPr>
        <p:txBody>
          <a:bodyPr vert="horz" lIns="62143" tIns="31072" rIns="62143" bIns="31072" rtlCol="0"/>
          <a:lstStyle>
            <a:lvl1pPr algn="l">
              <a:defRPr sz="8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2586384" y="0"/>
            <a:ext cx="1978199" cy="340319"/>
          </a:xfrm>
          <a:prstGeom prst="rect">
            <a:avLst/>
          </a:prstGeom>
        </p:spPr>
        <p:txBody>
          <a:bodyPr vert="horz" lIns="62143" tIns="31072" rIns="62143" bIns="31072" rtlCol="0"/>
          <a:lstStyle>
            <a:lvl1pPr algn="r">
              <a:defRPr sz="800"/>
            </a:lvl1pPr>
          </a:lstStyle>
          <a:p>
            <a:fld id="{0E888924-E409-4B00-B7A0-ED24A1646842}" type="datetimeFigureOut">
              <a:rPr lang="de-CH" smtClean="0"/>
              <a:t>13.06.2024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850900"/>
            <a:ext cx="4073525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143" tIns="31072" rIns="62143" bIns="31072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56672" y="3271627"/>
            <a:ext cx="3652306" cy="2676883"/>
          </a:xfrm>
          <a:prstGeom prst="rect">
            <a:avLst/>
          </a:prstGeom>
        </p:spPr>
        <p:txBody>
          <a:bodyPr vert="horz" lIns="62143" tIns="31072" rIns="62143" bIns="31072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7357"/>
            <a:ext cx="1978199" cy="340319"/>
          </a:xfrm>
          <a:prstGeom prst="rect">
            <a:avLst/>
          </a:prstGeom>
        </p:spPr>
        <p:txBody>
          <a:bodyPr vert="horz" lIns="62143" tIns="31072" rIns="62143" bIns="31072" rtlCol="0" anchor="b"/>
          <a:lstStyle>
            <a:lvl1pPr algn="l">
              <a:defRPr sz="8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586384" y="6457357"/>
            <a:ext cx="1978199" cy="340319"/>
          </a:xfrm>
          <a:prstGeom prst="rect">
            <a:avLst/>
          </a:prstGeom>
        </p:spPr>
        <p:txBody>
          <a:bodyPr vert="horz" lIns="62143" tIns="31072" rIns="62143" bIns="31072" rtlCol="0" anchor="b"/>
          <a:lstStyle>
            <a:lvl1pPr algn="r">
              <a:defRPr sz="800"/>
            </a:lvl1pPr>
          </a:lstStyle>
          <a:p>
            <a:fld id="{9432C7AD-330D-4BAA-9BBA-424AA948F9D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305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91BBE-7726-EF57-3D35-15612B424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ADB7AB-F060-0BE3-E424-CCC8A9864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6F6EAD-C71C-2D78-C3E8-B2346C52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3E8D-F956-4321-A2DD-7E6B5C07EC5B}" type="datetimeFigureOut">
              <a:rPr lang="de-CH" smtClean="0"/>
              <a:t>13.06.2024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63B285-B267-1939-E96F-87014B420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63FCF3-30E7-EE51-0F61-7F4EC306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3036-D6D6-494F-8F07-FD075D82FD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192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168F26-9DB8-B6D2-DD2D-6F6D2274A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82F516B-2229-1E1D-1CF6-B2B6B81D9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B2154D-C444-5B1C-ACF1-14639E43D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3E8D-F956-4321-A2DD-7E6B5C07EC5B}" type="datetimeFigureOut">
              <a:rPr lang="de-CH" smtClean="0"/>
              <a:t>13.06.2024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EC62AA-3740-7636-8062-CA55005D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D2F76E-1E0E-BF24-44DA-03E75938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3036-D6D6-494F-8F07-FD075D82FD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092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9CBB772-5EDA-6F76-86D9-7A2D342E4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65421E8-5290-E8E3-6205-DCD9F2AFB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F96537-AB4D-2E02-66B6-65D687822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3E8D-F956-4321-A2DD-7E6B5C07EC5B}" type="datetimeFigureOut">
              <a:rPr lang="de-CH" smtClean="0"/>
              <a:t>13.06.2024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06C563-BB66-24FD-03F2-401494D5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82CEE3-805C-FBA7-3A0F-7F545BA3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3036-D6D6-494F-8F07-FD075D82FD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754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6592E5-6429-47D6-5354-3797D6F3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CDC354-A9FC-B1EA-80CB-BA84F95A5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1606F1-B8E1-55FB-408E-97C20BC7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3E8D-F956-4321-A2DD-7E6B5C07EC5B}" type="datetimeFigureOut">
              <a:rPr lang="de-CH" smtClean="0"/>
              <a:t>13.06.2024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69D7BA-3E48-1DC5-50B9-ADFC4158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7EF502-A7D4-14E7-A992-D6DA4103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3036-D6D6-494F-8F07-FD075D82FD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226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88B99-0FB1-2C47-62BC-E2C79ADC0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041E10-9DB1-7180-B913-E8D062E1E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26DDC-13AA-D783-A5FE-B119F0F8D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3E8D-F956-4321-A2DD-7E6B5C07EC5B}" type="datetimeFigureOut">
              <a:rPr lang="de-CH" smtClean="0"/>
              <a:t>13.06.2024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614A81-3ECF-C344-0343-3A310A23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72E66D-2DFB-4DE0-68F1-3080F6E3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3036-D6D6-494F-8F07-FD075D82FD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729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C87FF-AA01-FA8B-87F9-C81784CBD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5E4A08-2CF1-E843-C51A-B19FEA74F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24CA7A-5AF6-C6AC-45B4-8EC607320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A473CB4-5772-8C67-D5EB-0628841C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3E8D-F956-4321-A2DD-7E6B5C07EC5B}" type="datetimeFigureOut">
              <a:rPr lang="de-CH" smtClean="0"/>
              <a:t>13.06.2024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7D1EFBD-4974-3FC1-F395-8B5D517AE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DD8DB9-C24A-9330-3B62-30F03B99F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3036-D6D6-494F-8F07-FD075D82FD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534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AC66BD-850F-0BBF-3BA9-300C1121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45A805-B38A-ADB5-6E67-74FFBABA7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87C4EC-E47D-D3E3-574F-7A887A7FC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9A1566E-DB3B-AD0C-EC30-E667A9E04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5F2F7CB-D062-414C-706B-757F3D381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D6D5BA0-84B7-EB14-E478-0946D3F8D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3E8D-F956-4321-A2DD-7E6B5C07EC5B}" type="datetimeFigureOut">
              <a:rPr lang="de-CH" smtClean="0"/>
              <a:t>13.06.2024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A1C0C9A-987D-A308-8F13-869BBDB0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121AA36-BA0B-4658-8E9F-D50D3040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3036-D6D6-494F-8F07-FD075D82FD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987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DE51F5-6096-4BA6-AD9A-FA47AC45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A63CFC-FB70-E644-44FD-D404905FE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3E8D-F956-4321-A2DD-7E6B5C07EC5B}" type="datetimeFigureOut">
              <a:rPr lang="de-CH" smtClean="0"/>
              <a:t>13.06.2024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C8B116-F4A4-A3F3-3BD8-ACBF3184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BD631B2-BDE0-8CE4-45C3-F705D6E2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3036-D6D6-494F-8F07-FD075D82FD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552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7F255D-78B7-7AA0-5730-8186029DA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3E8D-F956-4321-A2DD-7E6B5C07EC5B}" type="datetimeFigureOut">
              <a:rPr lang="de-CH" smtClean="0"/>
              <a:t>13.06.2024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AF334C6-120E-7172-F49F-36525C1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8DD65B-94F2-8423-3DD0-7309BBD9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3036-D6D6-494F-8F07-FD075D82FD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093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DEC46-3287-61B5-7823-F3C24EE0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048DB2-B2B5-8963-A4BD-70BD4AE59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271440-513E-9428-7C29-0B045DD5C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ACC7CE-2F8F-0F6F-3E51-F6CFB3E76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3E8D-F956-4321-A2DD-7E6B5C07EC5B}" type="datetimeFigureOut">
              <a:rPr lang="de-CH" smtClean="0"/>
              <a:t>13.06.2024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17AEEA-05B6-5AB1-2368-D5C73C02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948963-0F01-2ECE-AB86-C0F9092C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3036-D6D6-494F-8F07-FD075D82FD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429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8109C-F595-4672-4E97-3CE83420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12056F6-0B37-B10B-1835-415884BBF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2FF46AD-234C-210D-9918-2E9772A98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319F64-0773-A011-3A9F-C505E9495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3E8D-F956-4321-A2DD-7E6B5C07EC5B}" type="datetimeFigureOut">
              <a:rPr lang="de-CH" smtClean="0"/>
              <a:t>13.06.2024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6B534D-D010-B042-ED05-BEB020CE6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C6CD41D-D22B-5F46-9BF5-50212EF25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3036-D6D6-494F-8F07-FD075D82FD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340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4870A74-AE37-7774-89A6-B5E1AF40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102271-F3EB-8444-8AFD-14DA0BC61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076632-EDC7-C7D8-92A5-CAEFDDAE3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C93E8D-F956-4321-A2DD-7E6B5C07EC5B}" type="datetimeFigureOut">
              <a:rPr lang="de-CH" smtClean="0"/>
              <a:t>13.06.2024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1881C2-6A7D-6726-2E89-F22A89129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3563C1-1C8D-BD43-01EC-07ABBADEB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C13036-D6D6-494F-8F07-FD075D82FD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466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madeleine.luginbuehl@kirchewangen.ch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28320-7594-CE81-E779-4D1AF102D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748" y="1203841"/>
            <a:ext cx="4246367" cy="1619357"/>
          </a:xfrm>
        </p:spPr>
        <p:txBody>
          <a:bodyPr>
            <a:normAutofit/>
          </a:bodyPr>
          <a:lstStyle/>
          <a:p>
            <a:pPr algn="l"/>
            <a:r>
              <a:rPr lang="de-DE" sz="2800" b="1" dirty="0">
                <a:solidFill>
                  <a:srgbClr val="000000"/>
                </a:solidFill>
              </a:rPr>
              <a:t>	zäme ungerwägs</a:t>
            </a:r>
            <a:br>
              <a:rPr lang="de-DE" b="1" dirty="0">
                <a:solidFill>
                  <a:srgbClr val="000000"/>
                </a:solidFill>
              </a:rPr>
            </a:br>
            <a:r>
              <a:rPr lang="de-DE" sz="4000" b="1" dirty="0">
                <a:solidFill>
                  <a:srgbClr val="000000"/>
                </a:solidFill>
              </a:rPr>
              <a:t>Fahrt mit </a:t>
            </a:r>
            <a:br>
              <a:rPr lang="de-DE" sz="4000" b="1" dirty="0">
                <a:solidFill>
                  <a:srgbClr val="000000"/>
                </a:solidFill>
              </a:rPr>
            </a:br>
            <a:r>
              <a:rPr lang="de-DE" sz="4000" b="1" dirty="0">
                <a:solidFill>
                  <a:srgbClr val="000000"/>
                </a:solidFill>
              </a:rPr>
              <a:t>	Paarediesli</a:t>
            </a:r>
            <a:endParaRPr lang="de-CH" sz="4000" b="1" dirty="0">
              <a:solidFill>
                <a:srgbClr val="000000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4F86C7-2939-5000-14DA-46C922C8F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749" y="2966320"/>
            <a:ext cx="8480851" cy="3382128"/>
          </a:xfrm>
        </p:spPr>
        <p:txBody>
          <a:bodyPr>
            <a:normAutofit fontScale="92500" lnSpcReduction="10000"/>
          </a:bodyPr>
          <a:lstStyle/>
          <a:p>
            <a:pPr algn="l" rtl="0" fontAlgn="base"/>
            <a:r>
              <a:rPr lang="de-DE" sz="2200" b="1" dirty="0">
                <a:solidFill>
                  <a:srgbClr val="000000"/>
                </a:solidFill>
                <a:highlight>
                  <a:srgbClr val="FFFFFF"/>
                </a:highlight>
                <a:latin typeface="Assistant" pitchFamily="2" charset="-79"/>
              </a:rPr>
              <a:t>Mittwoch, 03. Juli 2024</a:t>
            </a:r>
            <a:endParaRPr lang="de-DE" sz="22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ssistant" pitchFamily="2" charset="-79"/>
            </a:endParaRPr>
          </a:p>
          <a:p>
            <a:pPr algn="l" rtl="0" fontAlgn="base"/>
            <a:r>
              <a:rPr lang="de-D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ssistant" pitchFamily="2" charset="-79"/>
              </a:rPr>
              <a:t>Fahrt von Holzbrücke bis zum Weiher des Natur- und Vogelschutzverein. Anschliessend gemeinsames Nachtessen und Rückfahrt auf dem Boot. Achtung </a:t>
            </a:r>
            <a:r>
              <a:rPr lang="de-DE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ssistant" pitchFamily="2" charset="-79"/>
              </a:rPr>
              <a:t>grosser</a:t>
            </a:r>
            <a:r>
              <a:rPr lang="de-D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ssistant" pitchFamily="2" charset="-79"/>
              </a:rPr>
              <a:t> Schritt bei Ausstieg. Bei Bedarf wird auch ein Fahrdienst mit dem Auto angeboten.</a:t>
            </a:r>
            <a:r>
              <a:rPr lang="de-D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ssistant" pitchFamily="2" charset="-79"/>
                <a:cs typeface="Assistant" pitchFamily="2" charset="-79"/>
              </a:rPr>
              <a:t> </a:t>
            </a:r>
            <a:endParaRPr lang="de-DE" sz="19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endParaRPr lang="de-DE" sz="19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ssistant" pitchFamily="2" charset="-79"/>
              <a:cs typeface="Assistant" pitchFamily="2" charset="-79"/>
            </a:endParaRPr>
          </a:p>
          <a:p>
            <a:pPr algn="l" rtl="0" fontAlgn="base"/>
            <a:r>
              <a:rPr lang="de-DE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ssistant" pitchFamily="2" charset="-79"/>
                <a:cs typeface="Assistant" pitchFamily="2" charset="-79"/>
              </a:rPr>
              <a:t>Besammlung: 	18.00 Uhr beim Bootseinstieg Holzbrücke  </a:t>
            </a:r>
          </a:p>
          <a:p>
            <a:pPr algn="l" rtl="0" fontAlgn="base"/>
            <a:r>
              <a:rPr lang="de-DE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ssistant" pitchFamily="2" charset="-79"/>
                <a:cs typeface="Assistant" pitchFamily="2" charset="-79"/>
              </a:rPr>
              <a:t>Mitnehmen:	Brätelgut und Geschirr (wenn Lust Beitrag fürs Apéro oder ein Salat)</a:t>
            </a:r>
          </a:p>
          <a:p>
            <a:pPr algn="l" rtl="0" fontAlgn="base"/>
            <a:r>
              <a:rPr lang="de-DE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ssistant" pitchFamily="2" charset="-79"/>
                <a:cs typeface="Assistant" pitchFamily="2" charset="-79"/>
              </a:rPr>
              <a:t>Vorhanden:	Getränke, Apéro, Brot, Gläser</a:t>
            </a:r>
          </a:p>
          <a:p>
            <a:pPr algn="l" rtl="0" fontAlgn="base"/>
            <a:r>
              <a:rPr lang="de-DE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ssistant" pitchFamily="2" charset="-79"/>
                <a:cs typeface="Assistant" pitchFamily="2" charset="-79"/>
              </a:rPr>
              <a:t>Kosten: 		Fr. 10.— </a:t>
            </a:r>
          </a:p>
          <a:p>
            <a:pPr algn="l" rtl="0" fontAlgn="base"/>
            <a:r>
              <a:rPr lang="de-D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ssistant" pitchFamily="2" charset="-79"/>
              </a:rPr>
              <a:t>Anmeldung:	</a:t>
            </a:r>
            <a:r>
              <a:rPr lang="de-DE" sz="1800" dirty="0">
                <a:solidFill>
                  <a:srgbClr val="000000"/>
                </a:solidFill>
                <a:highlight>
                  <a:srgbClr val="FFFFFF"/>
                </a:highlight>
                <a:latin typeface="Assistant" pitchFamily="2" charset="-79"/>
              </a:rPr>
              <a:t>Bis </a:t>
            </a:r>
            <a:r>
              <a:rPr lang="de-DE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ssistant" pitchFamily="2" charset="-79"/>
              </a:rPr>
              <a:t>Di. 02. Juli</a:t>
            </a:r>
            <a:r>
              <a:rPr lang="de-D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ssistant" pitchFamily="2" charset="-79"/>
              </a:rPr>
              <a:t>, 032 631 11 14, </a:t>
            </a:r>
            <a:r>
              <a:rPr lang="de-DE" sz="1800" b="0" i="0" u="sng" strike="noStrike" dirty="0">
                <a:solidFill>
                  <a:srgbClr val="0563C1"/>
                </a:solidFill>
                <a:effectLst/>
                <a:highlight>
                  <a:srgbClr val="FFFFFF"/>
                </a:highlight>
                <a:latin typeface="Assistant" pitchFamily="2" charset="-79"/>
                <a:hlinkClick r:id="rId2"/>
              </a:rPr>
              <a:t>m</a:t>
            </a:r>
            <a:r>
              <a:rPr lang="de-DE" sz="1800" b="0" i="0" u="sng" strike="noStrike" dirty="0">
                <a:solidFill>
                  <a:srgbClr val="0563C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hlinkClick r:id="rId2"/>
              </a:rPr>
              <a:t>adeleine.luginbuehl</a:t>
            </a:r>
            <a:r>
              <a:rPr lang="de-DE" sz="1800" b="0" i="0" u="sng" strike="noStrike" dirty="0">
                <a:solidFill>
                  <a:srgbClr val="0563C1"/>
                </a:solidFill>
                <a:effectLst/>
                <a:highlight>
                  <a:srgbClr val="FFFFFF"/>
                </a:highlight>
                <a:latin typeface="Assistant" pitchFamily="2" charset="-79"/>
                <a:hlinkClick r:id="rId2"/>
              </a:rPr>
              <a:t>@kirchewangen.ch</a:t>
            </a:r>
            <a:r>
              <a:rPr lang="de-DE" sz="1800" b="0" i="0" dirty="0">
                <a:solidFill>
                  <a:srgbClr val="003300"/>
                </a:solidFill>
                <a:effectLst/>
                <a:highlight>
                  <a:srgbClr val="FFFFFF"/>
                </a:highlight>
                <a:latin typeface="Assistant" pitchFamily="2" charset="-79"/>
              </a:rPr>
              <a:t>   </a:t>
            </a:r>
            <a:r>
              <a:rPr lang="de-DE" sz="1800" b="0" i="0" dirty="0">
                <a:solidFill>
                  <a:srgbClr val="003300"/>
                </a:solidFill>
                <a:effectLst/>
                <a:highlight>
                  <a:srgbClr val="FFFFFF"/>
                </a:highlight>
                <a:latin typeface="Assistant" pitchFamily="2" charset="-79"/>
                <a:cs typeface="Assistant" pitchFamily="2" charset="-79"/>
              </a:rPr>
              <a:t> </a:t>
            </a:r>
            <a:endParaRPr lang="de-DE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de-CH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633E092-5A31-1A5E-470E-B0E971E8C858}"/>
              </a:ext>
            </a:extLst>
          </p:cNvPr>
          <p:cNvSpPr>
            <a:spLocks/>
          </p:cNvSpPr>
          <p:nvPr/>
        </p:nvSpPr>
        <p:spPr>
          <a:xfrm rot="5400000">
            <a:off x="-2169928" y="2653326"/>
            <a:ext cx="6813552" cy="1595800"/>
          </a:xfrm>
          <a:prstGeom prst="rect">
            <a:avLst/>
          </a:prstGeom>
          <a:solidFill>
            <a:srgbClr val="95A6F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E58CAB-6A38-031D-AC64-FC340B56C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06" y="340933"/>
            <a:ext cx="3732819" cy="279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DA1AC48-08E4-DB2B-AACF-6835B27FE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9" y="581537"/>
            <a:ext cx="1951118" cy="124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 descr="Ein Bild, das draußen, Wasser, Baum, See enthält.&#10;&#10;Automatisch generierte Beschreibung">
            <a:extLst>
              <a:ext uri="{FF2B5EF4-FFF2-40B4-BE49-F238E27FC236}">
                <a16:creationId xmlns:a16="http://schemas.microsoft.com/office/drawing/2014/main" id="{6B641F26-FB6F-A334-71B7-A268738539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" b="23559"/>
          <a:stretch/>
        </p:blipFill>
        <p:spPr>
          <a:xfrm>
            <a:off x="438947" y="3648584"/>
            <a:ext cx="1595801" cy="1969761"/>
          </a:xfrm>
          <a:prstGeom prst="rect">
            <a:avLst/>
          </a:prstGeom>
        </p:spPr>
      </p:pic>
      <p:pic>
        <p:nvPicPr>
          <p:cNvPr id="10" name="Grafik 9" descr="Ein Bild, das Screenshot, Grafiken enthält.&#10;&#10;Automatisch generierte Beschreibung">
            <a:extLst>
              <a:ext uri="{FF2B5EF4-FFF2-40B4-BE49-F238E27FC236}">
                <a16:creationId xmlns:a16="http://schemas.microsoft.com/office/drawing/2014/main" id="{121FEA39-E09B-4C83-623F-0F506A5A39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25" y="132880"/>
            <a:ext cx="1831246" cy="61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77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1FB24019098B44495710C77AA5936EF" ma:contentTypeVersion="14" ma:contentTypeDescription="Ein neues Dokument erstellen." ma:contentTypeScope="" ma:versionID="8a1192f9f7a1254394a0edf11b299f17">
  <xsd:schema xmlns:xsd="http://www.w3.org/2001/XMLSchema" xmlns:xs="http://www.w3.org/2001/XMLSchema" xmlns:p="http://schemas.microsoft.com/office/2006/metadata/properties" xmlns:ns2="c9dbb69f-e915-4217-b5da-da3a3b2a0207" xmlns:ns3="5c6fe8b6-a3ad-4623-9cab-edea3be361cd" targetNamespace="http://schemas.microsoft.com/office/2006/metadata/properties" ma:root="true" ma:fieldsID="f8093801f146e95bbb21533a92a29c6c" ns2:_="" ns3:_="">
    <xsd:import namespace="c9dbb69f-e915-4217-b5da-da3a3b2a0207"/>
    <xsd:import namespace="5c6fe8b6-a3ad-4623-9cab-edea3be361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bb69f-e915-4217-b5da-da3a3b2a02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5a3b006d-daad-44ce-9157-de08d30c88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6fe8b6-a3ad-4623-9cab-edea3be361c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30a4b9-f500-4bc3-a6f8-35bf0e2c1c79}" ma:internalName="TaxCatchAll" ma:showField="CatchAllData" ma:web="5c6fe8b6-a3ad-4623-9cab-edea3be361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dbb69f-e915-4217-b5da-da3a3b2a0207">
      <Terms xmlns="http://schemas.microsoft.com/office/infopath/2007/PartnerControls"/>
    </lcf76f155ced4ddcb4097134ff3c332f>
    <TaxCatchAll xmlns="5c6fe8b6-a3ad-4623-9cab-edea3be361cd" xsi:nil="true"/>
  </documentManagement>
</p:properties>
</file>

<file path=customXml/itemProps1.xml><?xml version="1.0" encoding="utf-8"?>
<ds:datastoreItem xmlns:ds="http://schemas.openxmlformats.org/officeDocument/2006/customXml" ds:itemID="{8038D1DD-2687-4B92-97AE-F48681037C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78D4D3-7E0F-47BA-85DF-ADB40FDF6F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dbb69f-e915-4217-b5da-da3a3b2a0207"/>
    <ds:schemaRef ds:uri="5c6fe8b6-a3ad-4623-9cab-edea3be361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844AB9-33E5-46B5-ACFD-D1B1AD7497B0}">
  <ds:schemaRefs>
    <ds:schemaRef ds:uri="http://www.w3.org/XML/1998/namespace"/>
    <ds:schemaRef ds:uri="http://purl.org/dc/terms/"/>
    <ds:schemaRef ds:uri="http://schemas.microsoft.com/office/2006/documentManagement/types"/>
    <ds:schemaRef ds:uri="c9dbb69f-e915-4217-b5da-da3a3b2a0207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5c6fe8b6-a3ad-4623-9cab-edea3be361cd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Breitbild</PresentationFormat>
  <Paragraphs>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Assistant</vt:lpstr>
      <vt:lpstr>Calibri</vt:lpstr>
      <vt:lpstr>Segoe UI</vt:lpstr>
      <vt:lpstr>Office</vt:lpstr>
      <vt:lpstr> zäme ungerwägs Fahrt mit   Paarediesli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zäme ungerwägs Fahrt mit   Paarediesli</dc:title>
  <dc:creator>Madeleine Luginbühl</dc:creator>
  <cp:lastModifiedBy>Madeleine Luginbühl</cp:lastModifiedBy>
  <cp:revision>1</cp:revision>
  <cp:lastPrinted>2024-06-13T06:59:27Z</cp:lastPrinted>
  <dcterms:created xsi:type="dcterms:W3CDTF">2024-06-13T03:50:09Z</dcterms:created>
  <dcterms:modified xsi:type="dcterms:W3CDTF">2024-06-13T07:37:30Z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0x010100E1FB24019098B44495710C77AA5936EF</vt:lpwstr>
  </property>
  <property fmtid="{D5CDD505-2E9C-101B-9397-08002B2CF9AE}" pid="3" name="MediaServiceImageTags">
    <vt:lpwstr/>
  </property>
</Properties>
</file>